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9"/>
  </p:normalViewPr>
  <p:slideViewPr>
    <p:cSldViewPr snapToGrid="0" snapToObjects="1">
      <p:cViewPr varScale="1">
        <p:scale>
          <a:sx n="90" d="100"/>
          <a:sy n="90" d="100"/>
        </p:scale>
        <p:origin x="23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44DC-51C0-A340-93B7-15C4B125E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BCEFA-394B-E240-BD97-C1DF74F99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32373-2AB9-6442-9D31-D79C1FB4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42DAE-03FB-D745-931C-36B7C871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517E7-00AD-F84F-956B-6EC5167B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414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DEC9-821C-444A-8485-8270CDAC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52A31-634D-BB43-9D8E-B71E1F12D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F2886-179A-3745-A31C-85A951F7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DB28F-A0BE-F149-88C6-5A2F15ED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206F-2EAB-344B-AD28-FEEA08AD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04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C6ECB-8FC2-1641-ABC7-2A8346C1D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A1331-EDF8-C144-96D7-98B3BCE1E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4D52-075D-A34F-BD1C-466B17C1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EC564-C67A-294E-9778-840E9EDE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462C1-1971-E641-9738-C1683B90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6831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81BE-AD99-294C-B0B8-FAB0A53F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1F1E-714A-6B4C-90F1-FFDC7056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34E7-0068-6C4C-859D-1A304F6B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CCB7-C3CC-4A49-912B-514FAA6C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DADE-7F56-BF40-9238-72506E45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5865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4A01-C660-B845-B0DC-A2C0BA66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3E279-E562-5640-B8AE-046DF0D79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FB42C-C03F-AD49-8CA6-4EDF3F74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15DEE-C719-094E-9F27-A443E1CE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C0BEF-50B2-CF43-9E0A-7CE89AED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691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EFA4-75AE-C447-B95D-A34D8C6C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CEFB0-5308-1641-AD07-628D7CC09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3313D-CC89-294F-84B5-A1B67274A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04BA4-6C9F-4B48-8A5B-FDBA6C38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F325E-CB31-8E4F-B377-EAB86FE10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42FC8-70B9-3E40-B154-EBC6BD06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2616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E053-0708-B64F-8990-B2C6DD9C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32AAC-E954-2848-8156-71FC9A858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6283A-EAD8-D84F-811B-0E363459B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11CB2-08A2-B64D-825E-2230DA20E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DC1DE-FE36-BF47-8B49-6194A83EA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562E2-8EDE-BB44-8DAF-754ACA96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786CE-43FF-D649-BA2F-24FF4D2A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12EC3-8FFC-C442-B568-E9F61C09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0523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64E5-D3A2-C145-98D8-A77075B0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66A83-903B-8D4F-82D1-C750167F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2C243-B30D-C443-8E1E-90B3675A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5DCDF-E216-9540-9849-4081927D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53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D730E-F0A7-2140-AF24-B2864FF00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AB133-9A67-894C-BF33-2FE54B68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E1A9C-7533-FE48-891D-D74A7945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1683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BAB3-1E78-BF4A-A731-3965605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340F-4804-AC45-AEFC-2DF7A1BC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0A0CF-8BD5-394A-896E-3086C65D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A38C2-AF91-D249-9A71-DD8D3F5D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F3F46-A027-E344-96D0-B342701D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F6C47-F95B-7E46-AB82-80237906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1565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F88E-C9E2-7E46-9DC2-F286BD0C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2A036-484C-A94F-A4C8-C381AD1EE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479A5-08AD-E447-B2B6-89E479B1B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F8F09-5BF4-6A49-8284-071DD9C0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D0BE7-646F-1B41-8EDB-26056F27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1EF1B-514C-9C4A-8DB9-FDCC5398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2849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6AC88-CF34-EA4A-AE5D-21AE8B9D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7FE5-81C6-6E4F-A67F-90FF7C9EF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70683-2679-4247-BC2F-6DD170CCC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0C96-2B0F-9F47-89B8-B6FD6B135EAD}" type="datetimeFigureOut">
              <a:rPr lang="en-DK" smtClean="0"/>
              <a:t>01/06/2020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6615-84FF-684C-A3C6-D994EE57D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2DB3-5607-7C41-919D-F7F3A31A3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D7FF-7141-0445-B434-9EFFE4239A1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1606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ortlink.dk/267d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05F58-52CF-1F49-A5F9-E3A164973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" y="574992"/>
            <a:ext cx="5260735" cy="2454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E888C-9B71-3B4B-A700-F7C781B281F3}"/>
              </a:ext>
            </a:extLst>
          </p:cNvPr>
          <p:cNvSpPr txBox="1"/>
          <p:nvPr/>
        </p:nvSpPr>
        <p:spPr>
          <a:xfrm>
            <a:off x="426403" y="6370876"/>
            <a:ext cx="1133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Læs fortællingen på</a:t>
            </a:r>
            <a:r>
              <a:rPr lang="da-DK" b="1" dirty="0"/>
              <a:t> </a:t>
            </a:r>
            <a:r>
              <a:rPr lang="en-DK" u="sng" dirty="0">
                <a:hlinkClick r:id="rId4" tooltip="Afprøv det!"/>
              </a:rPr>
              <a:t>kortlink.dk/267d3</a:t>
            </a:r>
            <a:r>
              <a:rPr lang="da-DK" dirty="0"/>
              <a:t> og prøv udfordringen samtidig med at I følger hypertekstgrafen for fortællingen. 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0574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10329862" y="3450157"/>
            <a:ext cx="428625" cy="2714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ED639-B8F6-9E4A-8D64-BA981690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599692"/>
            <a:ext cx="4505497" cy="2429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122C9A-FDD0-2F4B-9403-9D6742EB07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8" y="3335857"/>
            <a:ext cx="5019676" cy="32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6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11001376" y="3421581"/>
            <a:ext cx="700088" cy="351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1C69C-A79D-8F43-AE69-C1CA9636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42" y="854152"/>
            <a:ext cx="5070745" cy="1339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EE2CD-1A45-E047-9803-A81C265815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6" y="2546502"/>
            <a:ext cx="4942158" cy="41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0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05F58-52CF-1F49-A5F9-E3A164973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" y="574992"/>
            <a:ext cx="5260735" cy="2454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A4F48-5A57-9D4B-89CB-4FCF35245D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5" y="3029486"/>
            <a:ext cx="5411880" cy="3828514"/>
          </a:xfrm>
          <a:prstGeom prst="rect">
            <a:avLst/>
          </a:prstGeom>
        </p:spPr>
      </p:pic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E083CAB4-EC22-3B43-85EB-B8D8F2C1AD0F}"/>
              </a:ext>
            </a:extLst>
          </p:cNvPr>
          <p:cNvCxnSpPr>
            <a:cxnSpLocks/>
          </p:cNvCxnSpPr>
          <p:nvPr/>
        </p:nvCxnSpPr>
        <p:spPr>
          <a:xfrm rot="5400000">
            <a:off x="4512335" y="3583645"/>
            <a:ext cx="3228976" cy="347935"/>
          </a:xfrm>
          <a:prstGeom prst="bentConnector3">
            <a:avLst>
              <a:gd name="adj1" fmla="val 1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305F58-52CF-1F49-A5F9-E3A1649731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5" y="574992"/>
            <a:ext cx="5260735" cy="2454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A4F48-5A57-9D4B-89CB-4FCF35245D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75" y="3029486"/>
            <a:ext cx="5411880" cy="3828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7378262" y="3126992"/>
            <a:ext cx="567559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8244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8187555" y="3126992"/>
            <a:ext cx="672666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6BFA65-AC7D-6041-8D27-4E5F45DBF8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4" y="3397285"/>
            <a:ext cx="5943600" cy="2896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DD0062-689D-3C4E-9A27-1522A7235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90" y="551106"/>
            <a:ext cx="45847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9122973" y="3126992"/>
            <a:ext cx="672666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D786D-1B63-EC47-9124-1388E1B0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45" y="1556286"/>
            <a:ext cx="5499100" cy="147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A3F0AB-4074-A94F-95FC-5C0C5670F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2" y="3261309"/>
            <a:ext cx="5709863" cy="34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4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10068904" y="3121901"/>
            <a:ext cx="672666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75B49E-D4F8-724F-8678-845C65119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5" y="510487"/>
            <a:ext cx="4607034" cy="2528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9E9D4-6078-8643-91E0-39F396115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4" y="3773323"/>
            <a:ext cx="6578600" cy="246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A895D-5760-4E4C-823D-7801E97A55BD}"/>
              </a:ext>
            </a:extLst>
          </p:cNvPr>
          <p:cNvCxnSpPr>
            <a:cxnSpLocks/>
          </p:cNvCxnSpPr>
          <p:nvPr/>
        </p:nvCxnSpPr>
        <p:spPr>
          <a:xfrm flipH="1" flipV="1">
            <a:off x="1860331" y="1860331"/>
            <a:ext cx="3153104" cy="15483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EBA892-4CB6-294B-8555-197EE4A3821A}"/>
              </a:ext>
            </a:extLst>
          </p:cNvPr>
          <p:cNvSpPr txBox="1"/>
          <p:nvPr/>
        </p:nvSpPr>
        <p:spPr>
          <a:xfrm>
            <a:off x="4520789" y="3403991"/>
            <a:ext cx="129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>
                <a:solidFill>
                  <a:srgbClr val="FF0000"/>
                </a:solidFill>
              </a:rPr>
              <a:t>Hvorfor 25?</a:t>
            </a:r>
          </a:p>
        </p:txBody>
      </p:sp>
    </p:spTree>
    <p:extLst>
      <p:ext uri="{BB962C8B-B14F-4D97-AF65-F5344CB8AC3E}">
        <p14:creationId xmlns:p14="http://schemas.microsoft.com/office/powerpoint/2010/main" val="362757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10983309" y="3121901"/>
            <a:ext cx="672666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32C7E-9A0A-C34F-A99D-F239DD9E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5" y="510487"/>
            <a:ext cx="3864525" cy="2734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4246E5-69CD-4D4E-B756-DC32004C0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40" y="3245219"/>
            <a:ext cx="5515421" cy="324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6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7335398" y="3421938"/>
            <a:ext cx="672666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38715-4933-2441-B0A8-3CC1B4C1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6" y="554557"/>
            <a:ext cx="3224214" cy="2025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477903-14CD-114C-B953-0C8C35F71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0" y="2623753"/>
            <a:ext cx="5150123" cy="41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59A3E6-40B1-C645-85E1-3CCA48ACA00D}"/>
              </a:ext>
            </a:extLst>
          </p:cNvPr>
          <p:cNvSpPr/>
          <p:nvPr/>
        </p:nvSpPr>
        <p:spPr>
          <a:xfrm>
            <a:off x="437434" y="141155"/>
            <a:ext cx="551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skole til tiden – gennemgang af </a:t>
            </a:r>
            <a:r>
              <a:rPr lang="da-DK" b="1" dirty="0" err="1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Twine</a:t>
            </a:r>
            <a:r>
              <a:rPr lang="da-DK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programmeringen</a:t>
            </a:r>
            <a:endParaRPr lang="en-DK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96FC1-F337-3A4F-ACC9-8CA4F5B14AD7}"/>
              </a:ext>
            </a:extLst>
          </p:cNvPr>
          <p:cNvSpPr txBox="1"/>
          <p:nvPr/>
        </p:nvSpPr>
        <p:spPr>
          <a:xfrm>
            <a:off x="7378262" y="3126992"/>
            <a:ext cx="465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Start -&gt; Vågner -&gt; </a:t>
            </a:r>
            <a:r>
              <a:rPr lang="da-DK" dirty="0" err="1"/>
              <a:t>Snooze</a:t>
            </a:r>
            <a:r>
              <a:rPr lang="da-DK" dirty="0"/>
              <a:t> -&gt; Vågner -&gt; Stå op -&gt; </a:t>
            </a:r>
          </a:p>
          <a:p>
            <a:r>
              <a:rPr lang="da-DK" dirty="0"/>
              <a:t>Taske -&gt; Badeværelsesdøren -&gt; Bad -&gt; Af sted</a:t>
            </a:r>
            <a:endParaRPr lang="en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39131-B8F1-C741-94AA-791F65CFCE09}"/>
              </a:ext>
            </a:extLst>
          </p:cNvPr>
          <p:cNvSpPr/>
          <p:nvPr/>
        </p:nvSpPr>
        <p:spPr>
          <a:xfrm>
            <a:off x="8237701" y="3429000"/>
            <a:ext cx="1849274" cy="32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3F390-67A6-2F48-9FA3-E7E391AC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20" y="1610070"/>
            <a:ext cx="4197350" cy="1092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EEC22-1790-DE41-B8F4-4A9B8FC57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14" y="532329"/>
            <a:ext cx="3740150" cy="968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67242-E342-1E43-A247-AEA539BEB8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" y="2702141"/>
            <a:ext cx="5888410" cy="41905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142629-82CB-754A-8645-02A7825BCC90}"/>
              </a:ext>
            </a:extLst>
          </p:cNvPr>
          <p:cNvSpPr txBox="1"/>
          <p:nvPr/>
        </p:nvSpPr>
        <p:spPr>
          <a:xfrm>
            <a:off x="700088" y="205739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eller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3F960-D61A-614E-A29C-75EC6B3CE33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55" y="238661"/>
            <a:ext cx="5943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4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294</Words>
  <Application>Microsoft Macintosh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Caprani</dc:creator>
  <cp:lastModifiedBy>Ole Caprani</cp:lastModifiedBy>
  <cp:revision>9</cp:revision>
  <dcterms:created xsi:type="dcterms:W3CDTF">2020-06-01T09:25:03Z</dcterms:created>
  <dcterms:modified xsi:type="dcterms:W3CDTF">2020-06-01T17:07:59Z</dcterms:modified>
</cp:coreProperties>
</file>